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1054629-F2A0-49ED-8A7E-FB4528FEB8A1}" v="46" dt="2024-02-04T01:25:32.87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6" autoAdjust="0"/>
    <p:restoredTop sz="94414" autoAdjust="0"/>
  </p:normalViewPr>
  <p:slideViewPr>
    <p:cSldViewPr snapToGrid="0">
      <p:cViewPr varScale="1">
        <p:scale>
          <a:sx n="64" d="100"/>
          <a:sy n="64" d="100"/>
        </p:scale>
        <p:origin x="102" y="4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6/11/relationships/changesInfo" Target="changesInfos/changesInfo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eredith Engel" userId="584ccff6c896c099" providerId="LiveId" clId="{91054629-F2A0-49ED-8A7E-FB4528FEB8A1}"/>
    <pc:docChg chg="undo custSel addSld modSld">
      <pc:chgData name="Meredith Engel" userId="584ccff6c896c099" providerId="LiveId" clId="{91054629-F2A0-49ED-8A7E-FB4528FEB8A1}" dt="2024-02-04T01:25:41.465" v="1182" actId="1076"/>
      <pc:docMkLst>
        <pc:docMk/>
      </pc:docMkLst>
      <pc:sldChg chg="modSp mod">
        <pc:chgData name="Meredith Engel" userId="584ccff6c896c099" providerId="LiveId" clId="{91054629-F2A0-49ED-8A7E-FB4528FEB8A1}" dt="2024-02-04T00:47:09.253" v="5" actId="20577"/>
        <pc:sldMkLst>
          <pc:docMk/>
          <pc:sldMk cId="259095375" sldId="256"/>
        </pc:sldMkLst>
        <pc:spChg chg="mod">
          <ac:chgData name="Meredith Engel" userId="584ccff6c896c099" providerId="LiveId" clId="{91054629-F2A0-49ED-8A7E-FB4528FEB8A1}" dt="2024-02-04T00:47:09.253" v="5" actId="20577"/>
          <ac:spMkLst>
            <pc:docMk/>
            <pc:sldMk cId="259095375" sldId="256"/>
            <ac:spMk id="2" creationId="{EB4785D9-DCC7-DD2E-3C61-7F6F9BC917D1}"/>
          </ac:spMkLst>
        </pc:spChg>
      </pc:sldChg>
      <pc:sldChg chg="addSp delSp modSp mod">
        <pc:chgData name="Meredith Engel" userId="584ccff6c896c099" providerId="LiveId" clId="{91054629-F2A0-49ED-8A7E-FB4528FEB8A1}" dt="2024-02-04T01:14:17.354" v="1089" actId="962"/>
        <pc:sldMkLst>
          <pc:docMk/>
          <pc:sldMk cId="2055404269" sldId="257"/>
        </pc:sldMkLst>
        <pc:spChg chg="mod">
          <ac:chgData name="Meredith Engel" userId="584ccff6c896c099" providerId="LiveId" clId="{91054629-F2A0-49ED-8A7E-FB4528FEB8A1}" dt="2024-02-04T01:14:13.716" v="1087" actId="26606"/>
          <ac:spMkLst>
            <pc:docMk/>
            <pc:sldMk cId="2055404269" sldId="257"/>
            <ac:spMk id="2" creationId="{17C9D19F-177E-9332-A271-74E62BEC11FC}"/>
          </ac:spMkLst>
        </pc:spChg>
        <pc:spChg chg="mod">
          <ac:chgData name="Meredith Engel" userId="584ccff6c896c099" providerId="LiveId" clId="{91054629-F2A0-49ED-8A7E-FB4528FEB8A1}" dt="2024-02-04T01:14:13.716" v="1087" actId="26606"/>
          <ac:spMkLst>
            <pc:docMk/>
            <pc:sldMk cId="2055404269" sldId="257"/>
            <ac:spMk id="3" creationId="{47449582-1CB4-07FE-C2B5-77C761CDF1C3}"/>
          </ac:spMkLst>
        </pc:spChg>
        <pc:spChg chg="del">
          <ac:chgData name="Meredith Engel" userId="584ccff6c896c099" providerId="LiveId" clId="{91054629-F2A0-49ED-8A7E-FB4528FEB8A1}" dt="2024-02-04T01:14:13.716" v="1087" actId="26606"/>
          <ac:spMkLst>
            <pc:docMk/>
            <pc:sldMk cId="2055404269" sldId="257"/>
            <ac:spMk id="10" creationId="{3BCB5F6A-9EB0-40B0-9D13-3023E9A20508}"/>
          </ac:spMkLst>
        </pc:spChg>
        <pc:spChg chg="add">
          <ac:chgData name="Meredith Engel" userId="584ccff6c896c099" providerId="LiveId" clId="{91054629-F2A0-49ED-8A7E-FB4528FEB8A1}" dt="2024-02-04T01:14:13.716" v="1087" actId="26606"/>
          <ac:spMkLst>
            <pc:docMk/>
            <pc:sldMk cId="2055404269" sldId="257"/>
            <ac:spMk id="19" creationId="{3F088236-D655-4F88-B238-E16762358025}"/>
          </ac:spMkLst>
        </pc:spChg>
        <pc:spChg chg="add">
          <ac:chgData name="Meredith Engel" userId="584ccff6c896c099" providerId="LiveId" clId="{91054629-F2A0-49ED-8A7E-FB4528FEB8A1}" dt="2024-02-04T01:14:13.716" v="1087" actId="26606"/>
          <ac:spMkLst>
            <pc:docMk/>
            <pc:sldMk cId="2055404269" sldId="257"/>
            <ac:spMk id="21" creationId="{3DAC0C92-199E-475C-9390-119A9B027276}"/>
          </ac:spMkLst>
        </pc:spChg>
        <pc:spChg chg="add">
          <ac:chgData name="Meredith Engel" userId="584ccff6c896c099" providerId="LiveId" clId="{91054629-F2A0-49ED-8A7E-FB4528FEB8A1}" dt="2024-02-04T01:14:13.716" v="1087" actId="26606"/>
          <ac:spMkLst>
            <pc:docMk/>
            <pc:sldMk cId="2055404269" sldId="257"/>
            <ac:spMk id="23" creationId="{C4CFB339-0ED8-4FE2-9EF1-6D1375B8499B}"/>
          </ac:spMkLst>
        </pc:spChg>
        <pc:spChg chg="add">
          <ac:chgData name="Meredith Engel" userId="584ccff6c896c099" providerId="LiveId" clId="{91054629-F2A0-49ED-8A7E-FB4528FEB8A1}" dt="2024-02-04T01:14:13.716" v="1087" actId="26606"/>
          <ac:spMkLst>
            <pc:docMk/>
            <pc:sldMk cId="2055404269" sldId="257"/>
            <ac:spMk id="25" creationId="{31896C80-2069-4431-9C19-83B913734490}"/>
          </ac:spMkLst>
        </pc:spChg>
        <pc:spChg chg="add">
          <ac:chgData name="Meredith Engel" userId="584ccff6c896c099" providerId="LiveId" clId="{91054629-F2A0-49ED-8A7E-FB4528FEB8A1}" dt="2024-02-04T01:14:13.716" v="1087" actId="26606"/>
          <ac:spMkLst>
            <pc:docMk/>
            <pc:sldMk cId="2055404269" sldId="257"/>
            <ac:spMk id="27" creationId="{BF120A21-0841-4823-B0C4-28AEBCEF9B78}"/>
          </ac:spMkLst>
        </pc:spChg>
        <pc:spChg chg="add">
          <ac:chgData name="Meredith Engel" userId="584ccff6c896c099" providerId="LiveId" clId="{91054629-F2A0-49ED-8A7E-FB4528FEB8A1}" dt="2024-02-04T01:14:13.716" v="1087" actId="26606"/>
          <ac:spMkLst>
            <pc:docMk/>
            <pc:sldMk cId="2055404269" sldId="257"/>
            <ac:spMk id="29" creationId="{DBB05BAE-BBD3-4289-899F-A6851503C6B0}"/>
          </ac:spMkLst>
        </pc:spChg>
        <pc:spChg chg="add">
          <ac:chgData name="Meredith Engel" userId="584ccff6c896c099" providerId="LiveId" clId="{91054629-F2A0-49ED-8A7E-FB4528FEB8A1}" dt="2024-02-04T01:14:13.716" v="1087" actId="26606"/>
          <ac:spMkLst>
            <pc:docMk/>
            <pc:sldMk cId="2055404269" sldId="257"/>
            <ac:spMk id="31" creationId="{9874D11C-36F5-4BBE-A490-019A54E953B0}"/>
          </ac:spMkLst>
        </pc:spChg>
        <pc:picChg chg="del">
          <ac:chgData name="Meredith Engel" userId="584ccff6c896c099" providerId="LiveId" clId="{91054629-F2A0-49ED-8A7E-FB4528FEB8A1}" dt="2024-02-04T01:14:07.509" v="1085" actId="478"/>
          <ac:picMkLst>
            <pc:docMk/>
            <pc:sldMk cId="2055404269" sldId="257"/>
            <ac:picMk id="5" creationId="{0B904A9D-6669-5373-ADD9-1C98238209CB}"/>
          </ac:picMkLst>
        </pc:picChg>
        <pc:picChg chg="add mod ord">
          <ac:chgData name="Meredith Engel" userId="584ccff6c896c099" providerId="LiveId" clId="{91054629-F2A0-49ED-8A7E-FB4528FEB8A1}" dt="2024-02-04T01:14:17.354" v="1089" actId="962"/>
          <ac:picMkLst>
            <pc:docMk/>
            <pc:sldMk cId="2055404269" sldId="257"/>
            <ac:picMk id="6" creationId="{6A220ABA-2E11-8EF0-39E1-ABB6DB30C553}"/>
          </ac:picMkLst>
        </pc:picChg>
        <pc:cxnChg chg="add">
          <ac:chgData name="Meredith Engel" userId="584ccff6c896c099" providerId="LiveId" clId="{91054629-F2A0-49ED-8A7E-FB4528FEB8A1}" dt="2024-02-04T01:14:13.716" v="1087" actId="26606"/>
          <ac:cxnSpMkLst>
            <pc:docMk/>
            <pc:sldMk cId="2055404269" sldId="257"/>
            <ac:cxnSpMk id="15" creationId="{64FA5DFF-7FE6-4855-84E6-DFA78EE978BD}"/>
          </ac:cxnSpMkLst>
        </pc:cxnChg>
        <pc:cxnChg chg="add">
          <ac:chgData name="Meredith Engel" userId="584ccff6c896c099" providerId="LiveId" clId="{91054629-F2A0-49ED-8A7E-FB4528FEB8A1}" dt="2024-02-04T01:14:13.716" v="1087" actId="26606"/>
          <ac:cxnSpMkLst>
            <pc:docMk/>
            <pc:sldMk cId="2055404269" sldId="257"/>
            <ac:cxnSpMk id="17" creationId="{2AFD8CBA-54A3-4363-991B-B9C631BBFA74}"/>
          </ac:cxnSpMkLst>
        </pc:cxnChg>
      </pc:sldChg>
      <pc:sldChg chg="addSp delSp modSp mod">
        <pc:chgData name="Meredith Engel" userId="584ccff6c896c099" providerId="LiveId" clId="{91054629-F2A0-49ED-8A7E-FB4528FEB8A1}" dt="2024-02-04T01:20:32.236" v="1139" actId="26606"/>
        <pc:sldMkLst>
          <pc:docMk/>
          <pc:sldMk cId="605447525" sldId="258"/>
        </pc:sldMkLst>
        <pc:spChg chg="mod">
          <ac:chgData name="Meredith Engel" userId="584ccff6c896c099" providerId="LiveId" clId="{91054629-F2A0-49ED-8A7E-FB4528FEB8A1}" dt="2024-02-04T01:20:32.236" v="1139" actId="26606"/>
          <ac:spMkLst>
            <pc:docMk/>
            <pc:sldMk cId="605447525" sldId="258"/>
            <ac:spMk id="2" creationId="{837F477D-B942-1C50-5EF9-BE4871BD610F}"/>
          </ac:spMkLst>
        </pc:spChg>
        <pc:spChg chg="mod">
          <ac:chgData name="Meredith Engel" userId="584ccff6c896c099" providerId="LiveId" clId="{91054629-F2A0-49ED-8A7E-FB4528FEB8A1}" dt="2024-02-04T01:20:32.236" v="1139" actId="26606"/>
          <ac:spMkLst>
            <pc:docMk/>
            <pc:sldMk cId="605447525" sldId="258"/>
            <ac:spMk id="3" creationId="{264CF42D-C3AE-79C8-6557-2778B026E046}"/>
          </ac:spMkLst>
        </pc:spChg>
        <pc:spChg chg="add del">
          <ac:chgData name="Meredith Engel" userId="584ccff6c896c099" providerId="LiveId" clId="{91054629-F2A0-49ED-8A7E-FB4528FEB8A1}" dt="2024-02-04T01:20:32.236" v="1139" actId="26606"/>
          <ac:spMkLst>
            <pc:docMk/>
            <pc:sldMk cId="605447525" sldId="258"/>
            <ac:spMk id="14" creationId="{3F088236-D655-4F88-B238-E16762358025}"/>
          </ac:spMkLst>
        </pc:spChg>
        <pc:spChg chg="add del">
          <ac:chgData name="Meredith Engel" userId="584ccff6c896c099" providerId="LiveId" clId="{91054629-F2A0-49ED-8A7E-FB4528FEB8A1}" dt="2024-02-04T01:20:32.236" v="1139" actId="26606"/>
          <ac:spMkLst>
            <pc:docMk/>
            <pc:sldMk cId="605447525" sldId="258"/>
            <ac:spMk id="16" creationId="{3DAC0C92-199E-475C-9390-119A9B027276}"/>
          </ac:spMkLst>
        </pc:spChg>
        <pc:spChg chg="add del">
          <ac:chgData name="Meredith Engel" userId="584ccff6c896c099" providerId="LiveId" clId="{91054629-F2A0-49ED-8A7E-FB4528FEB8A1}" dt="2024-02-04T01:20:32.236" v="1139" actId="26606"/>
          <ac:spMkLst>
            <pc:docMk/>
            <pc:sldMk cId="605447525" sldId="258"/>
            <ac:spMk id="18" creationId="{C4CFB339-0ED8-4FE2-9EF1-6D1375B8499B}"/>
          </ac:spMkLst>
        </pc:spChg>
        <pc:spChg chg="add del">
          <ac:chgData name="Meredith Engel" userId="584ccff6c896c099" providerId="LiveId" clId="{91054629-F2A0-49ED-8A7E-FB4528FEB8A1}" dt="2024-02-04T01:20:32.236" v="1139" actId="26606"/>
          <ac:spMkLst>
            <pc:docMk/>
            <pc:sldMk cId="605447525" sldId="258"/>
            <ac:spMk id="20" creationId="{31896C80-2069-4431-9C19-83B913734490}"/>
          </ac:spMkLst>
        </pc:spChg>
        <pc:spChg chg="add del">
          <ac:chgData name="Meredith Engel" userId="584ccff6c896c099" providerId="LiveId" clId="{91054629-F2A0-49ED-8A7E-FB4528FEB8A1}" dt="2024-02-04T01:20:32.236" v="1139" actId="26606"/>
          <ac:spMkLst>
            <pc:docMk/>
            <pc:sldMk cId="605447525" sldId="258"/>
            <ac:spMk id="22" creationId="{BF120A21-0841-4823-B0C4-28AEBCEF9B78}"/>
          </ac:spMkLst>
        </pc:spChg>
        <pc:spChg chg="add del">
          <ac:chgData name="Meredith Engel" userId="584ccff6c896c099" providerId="LiveId" clId="{91054629-F2A0-49ED-8A7E-FB4528FEB8A1}" dt="2024-02-04T01:20:32.236" v="1139" actId="26606"/>
          <ac:spMkLst>
            <pc:docMk/>
            <pc:sldMk cId="605447525" sldId="258"/>
            <ac:spMk id="24" creationId="{DBB05BAE-BBD3-4289-899F-A6851503C6B0}"/>
          </ac:spMkLst>
        </pc:spChg>
        <pc:spChg chg="add del">
          <ac:chgData name="Meredith Engel" userId="584ccff6c896c099" providerId="LiveId" clId="{91054629-F2A0-49ED-8A7E-FB4528FEB8A1}" dt="2024-02-04T01:20:32.236" v="1139" actId="26606"/>
          <ac:spMkLst>
            <pc:docMk/>
            <pc:sldMk cId="605447525" sldId="258"/>
            <ac:spMk id="26" creationId="{9874D11C-36F5-4BBE-A490-019A54E953B0}"/>
          </ac:spMkLst>
        </pc:spChg>
        <pc:spChg chg="add del">
          <ac:chgData name="Meredith Engel" userId="584ccff6c896c099" providerId="LiveId" clId="{91054629-F2A0-49ED-8A7E-FB4528FEB8A1}" dt="2024-02-04T01:17:34.295" v="1095" actId="26606"/>
          <ac:spMkLst>
            <pc:docMk/>
            <pc:sldMk cId="605447525" sldId="258"/>
            <ac:spMk id="35" creationId="{3F088236-D655-4F88-B238-E16762358025}"/>
          </ac:spMkLst>
        </pc:spChg>
        <pc:spChg chg="add del">
          <ac:chgData name="Meredith Engel" userId="584ccff6c896c099" providerId="LiveId" clId="{91054629-F2A0-49ED-8A7E-FB4528FEB8A1}" dt="2024-02-04T01:17:34.295" v="1095" actId="26606"/>
          <ac:spMkLst>
            <pc:docMk/>
            <pc:sldMk cId="605447525" sldId="258"/>
            <ac:spMk id="37" creationId="{3DAC0C92-199E-475C-9390-119A9B027276}"/>
          </ac:spMkLst>
        </pc:spChg>
        <pc:spChg chg="add del">
          <ac:chgData name="Meredith Engel" userId="584ccff6c896c099" providerId="LiveId" clId="{91054629-F2A0-49ED-8A7E-FB4528FEB8A1}" dt="2024-02-04T01:17:34.295" v="1095" actId="26606"/>
          <ac:spMkLst>
            <pc:docMk/>
            <pc:sldMk cId="605447525" sldId="258"/>
            <ac:spMk id="39" creationId="{C4CFB339-0ED8-4FE2-9EF1-6D1375B8499B}"/>
          </ac:spMkLst>
        </pc:spChg>
        <pc:spChg chg="add del">
          <ac:chgData name="Meredith Engel" userId="584ccff6c896c099" providerId="LiveId" clId="{91054629-F2A0-49ED-8A7E-FB4528FEB8A1}" dt="2024-02-04T01:17:34.295" v="1095" actId="26606"/>
          <ac:spMkLst>
            <pc:docMk/>
            <pc:sldMk cId="605447525" sldId="258"/>
            <ac:spMk id="41" creationId="{31896C80-2069-4431-9C19-83B913734490}"/>
          </ac:spMkLst>
        </pc:spChg>
        <pc:spChg chg="add del">
          <ac:chgData name="Meredith Engel" userId="584ccff6c896c099" providerId="LiveId" clId="{91054629-F2A0-49ED-8A7E-FB4528FEB8A1}" dt="2024-02-04T01:17:34.295" v="1095" actId="26606"/>
          <ac:spMkLst>
            <pc:docMk/>
            <pc:sldMk cId="605447525" sldId="258"/>
            <ac:spMk id="43" creationId="{BF120A21-0841-4823-B0C4-28AEBCEF9B78}"/>
          </ac:spMkLst>
        </pc:spChg>
        <pc:spChg chg="add del">
          <ac:chgData name="Meredith Engel" userId="584ccff6c896c099" providerId="LiveId" clId="{91054629-F2A0-49ED-8A7E-FB4528FEB8A1}" dt="2024-02-04T01:17:34.295" v="1095" actId="26606"/>
          <ac:spMkLst>
            <pc:docMk/>
            <pc:sldMk cId="605447525" sldId="258"/>
            <ac:spMk id="45" creationId="{DBB05BAE-BBD3-4289-899F-A6851503C6B0}"/>
          </ac:spMkLst>
        </pc:spChg>
        <pc:spChg chg="add del">
          <ac:chgData name="Meredith Engel" userId="584ccff6c896c099" providerId="LiveId" clId="{91054629-F2A0-49ED-8A7E-FB4528FEB8A1}" dt="2024-02-04T01:17:34.295" v="1095" actId="26606"/>
          <ac:spMkLst>
            <pc:docMk/>
            <pc:sldMk cId="605447525" sldId="258"/>
            <ac:spMk id="47" creationId="{9874D11C-36F5-4BBE-A490-019A54E953B0}"/>
          </ac:spMkLst>
        </pc:spChg>
        <pc:graphicFrameChg chg="add del mod">
          <ac:chgData name="Meredith Engel" userId="584ccff6c896c099" providerId="LiveId" clId="{91054629-F2A0-49ED-8A7E-FB4528FEB8A1}" dt="2024-02-04T01:17:17.556" v="1092" actId="478"/>
          <ac:graphicFrameMkLst>
            <pc:docMk/>
            <pc:sldMk cId="605447525" sldId="258"/>
            <ac:graphicFrameMk id="4" creationId="{91B3AF01-D3F9-59B4-6BC2-FB810A8A2762}"/>
          </ac:graphicFrameMkLst>
        </pc:graphicFrameChg>
        <pc:picChg chg="del">
          <ac:chgData name="Meredith Engel" userId="584ccff6c896c099" providerId="LiveId" clId="{91054629-F2A0-49ED-8A7E-FB4528FEB8A1}" dt="2024-02-04T01:17:03.430" v="1090" actId="478"/>
          <ac:picMkLst>
            <pc:docMk/>
            <pc:sldMk cId="605447525" sldId="258"/>
            <ac:picMk id="5" creationId="{A2FD6053-D9DF-37D5-8EC0-C5B6F69477D2}"/>
          </ac:picMkLst>
        </pc:picChg>
        <pc:picChg chg="add del mod ord">
          <ac:chgData name="Meredith Engel" userId="584ccff6c896c099" providerId="LiveId" clId="{91054629-F2A0-49ED-8A7E-FB4528FEB8A1}" dt="2024-02-04T01:17:36.781" v="1096" actId="478"/>
          <ac:picMkLst>
            <pc:docMk/>
            <pc:sldMk cId="605447525" sldId="258"/>
            <ac:picMk id="7" creationId="{3F65CB89-C8D2-7350-B0A4-0A9500D48D61}"/>
          </ac:picMkLst>
        </pc:picChg>
        <pc:picChg chg="add mod">
          <ac:chgData name="Meredith Engel" userId="584ccff6c896c099" providerId="LiveId" clId="{91054629-F2A0-49ED-8A7E-FB4528FEB8A1}" dt="2024-02-04T01:20:32.236" v="1139" actId="26606"/>
          <ac:picMkLst>
            <pc:docMk/>
            <pc:sldMk cId="605447525" sldId="258"/>
            <ac:picMk id="9" creationId="{2150D1EA-C226-4D4A-3A56-CDB1228F2D66}"/>
          </ac:picMkLst>
        </pc:picChg>
        <pc:cxnChg chg="add del">
          <ac:chgData name="Meredith Engel" userId="584ccff6c896c099" providerId="LiveId" clId="{91054629-F2A0-49ED-8A7E-FB4528FEB8A1}" dt="2024-02-04T01:20:32.236" v="1139" actId="26606"/>
          <ac:cxnSpMkLst>
            <pc:docMk/>
            <pc:sldMk cId="605447525" sldId="258"/>
            <ac:cxnSpMk id="10" creationId="{64FA5DFF-7FE6-4855-84E6-DFA78EE978BD}"/>
          </ac:cxnSpMkLst>
        </pc:cxnChg>
        <pc:cxnChg chg="add del">
          <ac:chgData name="Meredith Engel" userId="584ccff6c896c099" providerId="LiveId" clId="{91054629-F2A0-49ED-8A7E-FB4528FEB8A1}" dt="2024-02-04T01:20:32.236" v="1139" actId="26606"/>
          <ac:cxnSpMkLst>
            <pc:docMk/>
            <pc:sldMk cId="605447525" sldId="258"/>
            <ac:cxnSpMk id="12" creationId="{2AFD8CBA-54A3-4363-991B-B9C631BBFA74}"/>
          </ac:cxnSpMkLst>
        </pc:cxnChg>
        <pc:cxnChg chg="add del">
          <ac:chgData name="Meredith Engel" userId="584ccff6c896c099" providerId="LiveId" clId="{91054629-F2A0-49ED-8A7E-FB4528FEB8A1}" dt="2024-02-04T01:17:34.295" v="1095" actId="26606"/>
          <ac:cxnSpMkLst>
            <pc:docMk/>
            <pc:sldMk cId="605447525" sldId="258"/>
            <ac:cxnSpMk id="31" creationId="{64FA5DFF-7FE6-4855-84E6-DFA78EE978BD}"/>
          </ac:cxnSpMkLst>
        </pc:cxnChg>
        <pc:cxnChg chg="add del">
          <ac:chgData name="Meredith Engel" userId="584ccff6c896c099" providerId="LiveId" clId="{91054629-F2A0-49ED-8A7E-FB4528FEB8A1}" dt="2024-02-04T01:17:34.295" v="1095" actId="26606"/>
          <ac:cxnSpMkLst>
            <pc:docMk/>
            <pc:sldMk cId="605447525" sldId="258"/>
            <ac:cxnSpMk id="33" creationId="{2AFD8CBA-54A3-4363-991B-B9C631BBFA74}"/>
          </ac:cxnSpMkLst>
        </pc:cxnChg>
      </pc:sldChg>
      <pc:sldChg chg="addSp delSp modSp mod">
        <pc:chgData name="Meredith Engel" userId="584ccff6c896c099" providerId="LiveId" clId="{91054629-F2A0-49ED-8A7E-FB4528FEB8A1}" dt="2024-02-04T01:21:14.193" v="1145" actId="1076"/>
        <pc:sldMkLst>
          <pc:docMk/>
          <pc:sldMk cId="538542566" sldId="259"/>
        </pc:sldMkLst>
        <pc:spChg chg="mod">
          <ac:chgData name="Meredith Engel" userId="584ccff6c896c099" providerId="LiveId" clId="{91054629-F2A0-49ED-8A7E-FB4528FEB8A1}" dt="2024-02-04T00:51:32.780" v="450" actId="20577"/>
          <ac:spMkLst>
            <pc:docMk/>
            <pc:sldMk cId="538542566" sldId="259"/>
            <ac:spMk id="2" creationId="{FDB20431-04F3-591E-7186-B835C8D8C083}"/>
          </ac:spMkLst>
        </pc:spChg>
        <pc:spChg chg="add del mod">
          <ac:chgData name="Meredith Engel" userId="584ccff6c896c099" providerId="LiveId" clId="{91054629-F2A0-49ED-8A7E-FB4528FEB8A1}" dt="2024-02-04T00:51:40.134" v="452" actId="478"/>
          <ac:spMkLst>
            <pc:docMk/>
            <pc:sldMk cId="538542566" sldId="259"/>
            <ac:spMk id="4" creationId="{615B2388-F2D5-680B-C973-86AED314ED3F}"/>
          </ac:spMkLst>
        </pc:spChg>
        <pc:spChg chg="add del">
          <ac:chgData name="Meredith Engel" userId="584ccff6c896c099" providerId="LiveId" clId="{91054629-F2A0-49ED-8A7E-FB4528FEB8A1}" dt="2024-02-04T00:52:03.632" v="462"/>
          <ac:spMkLst>
            <pc:docMk/>
            <pc:sldMk cId="538542566" sldId="259"/>
            <ac:spMk id="6" creationId="{B7C513B3-B0DF-4BC4-2FA1-3B99F2DA3889}"/>
          </ac:spMkLst>
        </pc:spChg>
        <pc:spChg chg="add del mod">
          <ac:chgData name="Meredith Engel" userId="584ccff6c896c099" providerId="LiveId" clId="{91054629-F2A0-49ED-8A7E-FB4528FEB8A1}" dt="2024-02-04T00:52:31.550" v="467" actId="478"/>
          <ac:spMkLst>
            <pc:docMk/>
            <pc:sldMk cId="538542566" sldId="259"/>
            <ac:spMk id="7" creationId="{56CC0719-0B5B-6C5E-6EFD-AD2ECF0DF649}"/>
          </ac:spMkLst>
        </pc:spChg>
        <pc:spChg chg="del mod">
          <ac:chgData name="Meredith Engel" userId="584ccff6c896c099" providerId="LiveId" clId="{91054629-F2A0-49ED-8A7E-FB4528FEB8A1}" dt="2024-02-04T00:52:31.550" v="467" actId="478"/>
          <ac:spMkLst>
            <pc:docMk/>
            <pc:sldMk cId="538542566" sldId="259"/>
            <ac:spMk id="8" creationId="{521F2FC5-967D-CAA8-F412-381E279A73AF}"/>
          </ac:spMkLst>
        </pc:spChg>
        <pc:spChg chg="add del">
          <ac:chgData name="Meredith Engel" userId="584ccff6c896c099" providerId="LiveId" clId="{91054629-F2A0-49ED-8A7E-FB4528FEB8A1}" dt="2024-02-04T00:52:45.357" v="469" actId="478"/>
          <ac:spMkLst>
            <pc:docMk/>
            <pc:sldMk cId="538542566" sldId="259"/>
            <ac:spMk id="9" creationId="{9B50E8CE-D427-81A3-7E98-59D7BE005AEA}"/>
          </ac:spMkLst>
        </pc:spChg>
        <pc:spChg chg="add mod">
          <ac:chgData name="Meredith Engel" userId="584ccff6c896c099" providerId="LiveId" clId="{91054629-F2A0-49ED-8A7E-FB4528FEB8A1}" dt="2024-02-04T00:56:24.456" v="477" actId="2710"/>
          <ac:spMkLst>
            <pc:docMk/>
            <pc:sldMk cId="538542566" sldId="259"/>
            <ac:spMk id="10" creationId="{C2B97CA2-87C4-292F-E400-A5D02F1C0C3E}"/>
          </ac:spMkLst>
        </pc:spChg>
        <pc:picChg chg="del">
          <ac:chgData name="Meredith Engel" userId="584ccff6c896c099" providerId="LiveId" clId="{91054629-F2A0-49ED-8A7E-FB4528FEB8A1}" dt="2024-02-04T00:51:37.052" v="451" actId="478"/>
          <ac:picMkLst>
            <pc:docMk/>
            <pc:sldMk cId="538542566" sldId="259"/>
            <ac:picMk id="5" creationId="{F2674F21-DC1D-FECC-66D6-8583C1B1B9DF}"/>
          </ac:picMkLst>
        </pc:picChg>
        <pc:picChg chg="add mod">
          <ac:chgData name="Meredith Engel" userId="584ccff6c896c099" providerId="LiveId" clId="{91054629-F2A0-49ED-8A7E-FB4528FEB8A1}" dt="2024-02-04T01:21:14.193" v="1145" actId="1076"/>
          <ac:picMkLst>
            <pc:docMk/>
            <pc:sldMk cId="538542566" sldId="259"/>
            <ac:picMk id="12" creationId="{79A8B483-DD57-CF13-38F1-5D7A83648601}"/>
          </ac:picMkLst>
        </pc:picChg>
      </pc:sldChg>
      <pc:sldChg chg="addSp delSp modSp mod">
        <pc:chgData name="Meredith Engel" userId="584ccff6c896c099" providerId="LiveId" clId="{91054629-F2A0-49ED-8A7E-FB4528FEB8A1}" dt="2024-02-04T01:21:43.104" v="1151" actId="962"/>
        <pc:sldMkLst>
          <pc:docMk/>
          <pc:sldMk cId="3526356167" sldId="260"/>
        </pc:sldMkLst>
        <pc:spChg chg="mod">
          <ac:chgData name="Meredith Engel" userId="584ccff6c896c099" providerId="LiveId" clId="{91054629-F2A0-49ED-8A7E-FB4528FEB8A1}" dt="2024-02-04T00:58:06.279" v="532" actId="20577"/>
          <ac:spMkLst>
            <pc:docMk/>
            <pc:sldMk cId="3526356167" sldId="260"/>
            <ac:spMk id="2" creationId="{DD610750-71F2-D814-5F9D-2487BC8FF7F9}"/>
          </ac:spMkLst>
        </pc:spChg>
        <pc:spChg chg="add del">
          <ac:chgData name="Meredith Engel" userId="584ccff6c896c099" providerId="LiveId" clId="{91054629-F2A0-49ED-8A7E-FB4528FEB8A1}" dt="2024-02-04T00:57:31.639" v="515"/>
          <ac:spMkLst>
            <pc:docMk/>
            <pc:sldMk cId="3526356167" sldId="260"/>
            <ac:spMk id="3" creationId="{2A486349-7597-404C-D0F1-76EBDDF77078}"/>
          </ac:spMkLst>
        </pc:spChg>
        <pc:spChg chg="add del mod">
          <ac:chgData name="Meredith Engel" userId="584ccff6c896c099" providerId="LiveId" clId="{91054629-F2A0-49ED-8A7E-FB4528FEB8A1}" dt="2024-02-04T00:59:53.960" v="641" actId="255"/>
          <ac:spMkLst>
            <pc:docMk/>
            <pc:sldMk cId="3526356167" sldId="260"/>
            <ac:spMk id="5" creationId="{D305407B-AD69-712F-1798-2C5640415112}"/>
          </ac:spMkLst>
        </pc:spChg>
        <pc:spChg chg="add del mod">
          <ac:chgData name="Meredith Engel" userId="584ccff6c896c099" providerId="LiveId" clId="{91054629-F2A0-49ED-8A7E-FB4528FEB8A1}" dt="2024-02-04T01:00:05.797" v="642" actId="478"/>
          <ac:spMkLst>
            <pc:docMk/>
            <pc:sldMk cId="3526356167" sldId="260"/>
            <ac:spMk id="6" creationId="{2A8F789F-27A1-66E8-01DD-88536874AB2C}"/>
          </ac:spMkLst>
        </pc:spChg>
        <pc:spChg chg="mod">
          <ac:chgData name="Meredith Engel" userId="584ccff6c896c099" providerId="LiveId" clId="{91054629-F2A0-49ED-8A7E-FB4528FEB8A1}" dt="2024-02-04T00:57:51.350" v="519" actId="14100"/>
          <ac:spMkLst>
            <pc:docMk/>
            <pc:sldMk cId="3526356167" sldId="260"/>
            <ac:spMk id="7" creationId="{A879EF81-BC76-5C81-C8C0-B3F163052B7E}"/>
          </ac:spMkLst>
        </pc:spChg>
        <pc:spChg chg="add mod">
          <ac:chgData name="Meredith Engel" userId="584ccff6c896c099" providerId="LiveId" clId="{91054629-F2A0-49ED-8A7E-FB4528FEB8A1}" dt="2024-02-04T01:00:13.272" v="643" actId="6549"/>
          <ac:spMkLst>
            <pc:docMk/>
            <pc:sldMk cId="3526356167" sldId="260"/>
            <ac:spMk id="8" creationId="{EDF32DFE-2219-08C0-4B66-BF843D7E05C4}"/>
          </ac:spMkLst>
        </pc:spChg>
        <pc:spChg chg="mod">
          <ac:chgData name="Meredith Engel" userId="584ccff6c896c099" providerId="LiveId" clId="{91054629-F2A0-49ED-8A7E-FB4528FEB8A1}" dt="2024-02-04T00:57:42.164" v="517" actId="14100"/>
          <ac:spMkLst>
            <pc:docMk/>
            <pc:sldMk cId="3526356167" sldId="260"/>
            <ac:spMk id="9" creationId="{F095E639-CCA1-1750-C3CC-259D5CBF50DA}"/>
          </ac:spMkLst>
        </pc:spChg>
        <pc:picChg chg="del">
          <ac:chgData name="Meredith Engel" userId="584ccff6c896c099" providerId="LiveId" clId="{91054629-F2A0-49ED-8A7E-FB4528FEB8A1}" dt="2024-02-04T01:21:19.357" v="1146" actId="478"/>
          <ac:picMkLst>
            <pc:docMk/>
            <pc:sldMk cId="3526356167" sldId="260"/>
            <ac:picMk id="4" creationId="{FEE32889-81A4-0D79-F9D3-C6BDA4DE15A1}"/>
          </ac:picMkLst>
        </pc:picChg>
        <pc:picChg chg="add mod">
          <ac:chgData name="Meredith Engel" userId="584ccff6c896c099" providerId="LiveId" clId="{91054629-F2A0-49ED-8A7E-FB4528FEB8A1}" dt="2024-02-04T01:21:43.104" v="1151" actId="962"/>
          <ac:picMkLst>
            <pc:docMk/>
            <pc:sldMk cId="3526356167" sldId="260"/>
            <ac:picMk id="11" creationId="{522596D6-366D-278A-4C0B-6BC4F8DA9305}"/>
          </ac:picMkLst>
        </pc:picChg>
      </pc:sldChg>
      <pc:sldChg chg="delSp modSp mod">
        <pc:chgData name="Meredith Engel" userId="584ccff6c896c099" providerId="LiveId" clId="{91054629-F2A0-49ED-8A7E-FB4528FEB8A1}" dt="2024-02-04T01:02:45.046" v="776" actId="1076"/>
        <pc:sldMkLst>
          <pc:docMk/>
          <pc:sldMk cId="273616371" sldId="261"/>
        </pc:sldMkLst>
        <pc:spChg chg="mod">
          <ac:chgData name="Meredith Engel" userId="584ccff6c896c099" providerId="LiveId" clId="{91054629-F2A0-49ED-8A7E-FB4528FEB8A1}" dt="2024-02-04T01:01:30.001" v="669" actId="14100"/>
          <ac:spMkLst>
            <pc:docMk/>
            <pc:sldMk cId="273616371" sldId="261"/>
            <ac:spMk id="2" creationId="{E49743DD-C6B9-A57E-E54F-6F0B42BD3D0B}"/>
          </ac:spMkLst>
        </pc:spChg>
        <pc:spChg chg="mod">
          <ac:chgData name="Meredith Engel" userId="584ccff6c896c099" providerId="LiveId" clId="{91054629-F2A0-49ED-8A7E-FB4528FEB8A1}" dt="2024-02-04T01:02:37.069" v="775" actId="20577"/>
          <ac:spMkLst>
            <pc:docMk/>
            <pc:sldMk cId="273616371" sldId="261"/>
            <ac:spMk id="3" creationId="{7A4DFB91-DF43-09E1-F50E-C8B1441A05EE}"/>
          </ac:spMkLst>
        </pc:spChg>
        <pc:spChg chg="mod">
          <ac:chgData name="Meredith Engel" userId="584ccff6c896c099" providerId="LiveId" clId="{91054629-F2A0-49ED-8A7E-FB4528FEB8A1}" dt="2024-02-04T01:02:45.046" v="776" actId="1076"/>
          <ac:spMkLst>
            <pc:docMk/>
            <pc:sldMk cId="273616371" sldId="261"/>
            <ac:spMk id="5" creationId="{47D9B676-1C40-470C-7B6E-F16FAFBA1E97}"/>
          </ac:spMkLst>
        </pc:spChg>
        <pc:picChg chg="del">
          <ac:chgData name="Meredith Engel" userId="584ccff6c896c099" providerId="LiveId" clId="{91054629-F2A0-49ED-8A7E-FB4528FEB8A1}" dt="2024-02-04T01:01:58.621" v="672" actId="478"/>
          <ac:picMkLst>
            <pc:docMk/>
            <pc:sldMk cId="273616371" sldId="261"/>
            <ac:picMk id="6" creationId="{36B38DCE-A78C-BE70-3B97-CF53CDB9006A}"/>
          </ac:picMkLst>
        </pc:picChg>
      </pc:sldChg>
      <pc:sldChg chg="addSp modSp mod">
        <pc:chgData name="Meredith Engel" userId="584ccff6c896c099" providerId="LiveId" clId="{91054629-F2A0-49ED-8A7E-FB4528FEB8A1}" dt="2024-02-04T01:13:34.554" v="1084" actId="1076"/>
        <pc:sldMkLst>
          <pc:docMk/>
          <pc:sldMk cId="1234852349" sldId="262"/>
        </pc:sldMkLst>
        <pc:spChg chg="mod">
          <ac:chgData name="Meredith Engel" userId="584ccff6c896c099" providerId="LiveId" clId="{91054629-F2A0-49ED-8A7E-FB4528FEB8A1}" dt="2024-02-04T01:13:11.383" v="1079" actId="14100"/>
          <ac:spMkLst>
            <pc:docMk/>
            <pc:sldMk cId="1234852349" sldId="262"/>
            <ac:spMk id="2" creationId="{EEBDBFCD-D866-76B4-4991-985B27E6AE50}"/>
          </ac:spMkLst>
        </pc:spChg>
        <pc:spChg chg="add mod">
          <ac:chgData name="Meredith Engel" userId="584ccff6c896c099" providerId="LiveId" clId="{91054629-F2A0-49ED-8A7E-FB4528FEB8A1}" dt="2024-02-04T01:13:20.497" v="1082" actId="1076"/>
          <ac:spMkLst>
            <pc:docMk/>
            <pc:sldMk cId="1234852349" sldId="262"/>
            <ac:spMk id="3" creationId="{852A169C-1C8F-FCAC-B42E-52ADE0A6035E}"/>
          </ac:spMkLst>
        </pc:spChg>
        <pc:spChg chg="mod">
          <ac:chgData name="Meredith Engel" userId="584ccff6c896c099" providerId="LiveId" clId="{91054629-F2A0-49ED-8A7E-FB4528FEB8A1}" dt="2024-02-04T01:13:08.578" v="1078" actId="1076"/>
          <ac:spMkLst>
            <pc:docMk/>
            <pc:sldMk cId="1234852349" sldId="262"/>
            <ac:spMk id="4" creationId="{6A3333C2-4E39-3B22-2095-4853E2E94E1F}"/>
          </ac:spMkLst>
        </pc:spChg>
        <pc:picChg chg="add mod">
          <ac:chgData name="Meredith Engel" userId="584ccff6c896c099" providerId="LiveId" clId="{91054629-F2A0-49ED-8A7E-FB4528FEB8A1}" dt="2024-02-04T01:13:34.554" v="1084" actId="1076"/>
          <ac:picMkLst>
            <pc:docMk/>
            <pc:sldMk cId="1234852349" sldId="262"/>
            <ac:picMk id="6" creationId="{AF82AF57-96D1-D16E-654D-AB37707B837D}"/>
          </ac:picMkLst>
        </pc:picChg>
      </pc:sldChg>
      <pc:sldChg chg="addSp delSp modSp mod">
        <pc:chgData name="Meredith Engel" userId="584ccff6c896c099" providerId="LiveId" clId="{91054629-F2A0-49ED-8A7E-FB4528FEB8A1}" dt="2024-02-04T01:18:25.190" v="1137" actId="1076"/>
        <pc:sldMkLst>
          <pc:docMk/>
          <pc:sldMk cId="504868193" sldId="263"/>
        </pc:sldMkLst>
        <pc:spChg chg="mod">
          <ac:chgData name="Meredith Engel" userId="584ccff6c896c099" providerId="LiveId" clId="{91054629-F2A0-49ED-8A7E-FB4528FEB8A1}" dt="2024-02-04T01:04:53.380" v="887" actId="20577"/>
          <ac:spMkLst>
            <pc:docMk/>
            <pc:sldMk cId="504868193" sldId="263"/>
            <ac:spMk id="2" creationId="{EAF66E21-7F3C-A410-43AC-135C2595AB8F}"/>
          </ac:spMkLst>
        </pc:spChg>
        <pc:spChg chg="add del mod">
          <ac:chgData name="Meredith Engel" userId="584ccff6c896c099" providerId="LiveId" clId="{91054629-F2A0-49ED-8A7E-FB4528FEB8A1}" dt="2024-02-04T01:07:27.377" v="967"/>
          <ac:spMkLst>
            <pc:docMk/>
            <pc:sldMk cId="504868193" sldId="263"/>
            <ac:spMk id="3" creationId="{8411F13A-5D24-9D4B-6840-3E9B6B614625}"/>
          </ac:spMkLst>
        </pc:spChg>
        <pc:spChg chg="mod">
          <ac:chgData name="Meredith Engel" userId="584ccff6c896c099" providerId="LiveId" clId="{91054629-F2A0-49ED-8A7E-FB4528FEB8A1}" dt="2024-02-04T01:05:48.079" v="891" actId="1076"/>
          <ac:spMkLst>
            <pc:docMk/>
            <pc:sldMk cId="504868193" sldId="263"/>
            <ac:spMk id="4" creationId="{6BD4874C-8055-117A-EF49-8B2CB477D87F}"/>
          </ac:spMkLst>
        </pc:spChg>
        <pc:spChg chg="add mod">
          <ac:chgData name="Meredith Engel" userId="584ccff6c896c099" providerId="LiveId" clId="{91054629-F2A0-49ED-8A7E-FB4528FEB8A1}" dt="2024-02-04T01:17:45.444" v="1097" actId="1076"/>
          <ac:spMkLst>
            <pc:docMk/>
            <pc:sldMk cId="504868193" sldId="263"/>
            <ac:spMk id="5" creationId="{F2ED50D3-3226-FACE-B98A-CC8D203CBAA1}"/>
          </ac:spMkLst>
        </pc:spChg>
        <pc:picChg chg="add mod">
          <ac:chgData name="Meredith Engel" userId="584ccff6c896c099" providerId="LiveId" clId="{91054629-F2A0-49ED-8A7E-FB4528FEB8A1}" dt="2024-02-04T01:18:25.190" v="1137" actId="1076"/>
          <ac:picMkLst>
            <pc:docMk/>
            <pc:sldMk cId="504868193" sldId="263"/>
            <ac:picMk id="7" creationId="{A4F38503-2622-90CE-9887-E53FEAB7502E}"/>
          </ac:picMkLst>
        </pc:picChg>
      </pc:sldChg>
      <pc:sldChg chg="addSp delSp modSp new mod">
        <pc:chgData name="Meredith Engel" userId="584ccff6c896c099" providerId="LiveId" clId="{91054629-F2A0-49ED-8A7E-FB4528FEB8A1}" dt="2024-02-04T01:25:41.465" v="1182" actId="1076"/>
        <pc:sldMkLst>
          <pc:docMk/>
          <pc:sldMk cId="1089408471" sldId="264"/>
        </pc:sldMkLst>
        <pc:spChg chg="mod">
          <ac:chgData name="Meredith Engel" userId="584ccff6c896c099" providerId="LiveId" clId="{91054629-F2A0-49ED-8A7E-FB4528FEB8A1}" dt="2024-02-04T01:09:15.828" v="988" actId="20577"/>
          <ac:spMkLst>
            <pc:docMk/>
            <pc:sldMk cId="1089408471" sldId="264"/>
            <ac:spMk id="2" creationId="{B535E5ED-6C28-6488-AB04-B5185798808C}"/>
          </ac:spMkLst>
        </pc:spChg>
        <pc:spChg chg="mod">
          <ac:chgData name="Meredith Engel" userId="584ccff6c896c099" providerId="LiveId" clId="{91054629-F2A0-49ED-8A7E-FB4528FEB8A1}" dt="2024-02-04T01:24:24.581" v="1163" actId="20577"/>
          <ac:spMkLst>
            <pc:docMk/>
            <pc:sldMk cId="1089408471" sldId="264"/>
            <ac:spMk id="3" creationId="{35FE27EB-39C9-F4F7-6EB8-B76499DBE69F}"/>
          </ac:spMkLst>
        </pc:spChg>
        <pc:spChg chg="add del">
          <ac:chgData name="Meredith Engel" userId="584ccff6c896c099" providerId="LiveId" clId="{91054629-F2A0-49ED-8A7E-FB4528FEB8A1}" dt="2024-02-04T01:09:48.894" v="1066"/>
          <ac:spMkLst>
            <pc:docMk/>
            <pc:sldMk cId="1089408471" sldId="264"/>
            <ac:spMk id="4" creationId="{45D058A1-0DCD-1956-BC39-6168590EB2AA}"/>
          </ac:spMkLst>
        </pc:spChg>
        <pc:spChg chg="add mod">
          <ac:chgData name="Meredith Engel" userId="584ccff6c896c099" providerId="LiveId" clId="{91054629-F2A0-49ED-8A7E-FB4528FEB8A1}" dt="2024-02-04T01:24:11.376" v="1160" actId="1076"/>
          <ac:spMkLst>
            <pc:docMk/>
            <pc:sldMk cId="1089408471" sldId="264"/>
            <ac:spMk id="5" creationId="{155EE3A0-B951-38FE-F17B-C02DD583AA99}"/>
          </ac:spMkLst>
        </pc:spChg>
        <pc:picChg chg="add mod">
          <ac:chgData name="Meredith Engel" userId="584ccff6c896c099" providerId="LiveId" clId="{91054629-F2A0-49ED-8A7E-FB4528FEB8A1}" dt="2024-02-04T01:25:41.465" v="1182" actId="1076"/>
          <ac:picMkLst>
            <pc:docMk/>
            <pc:sldMk cId="1089408471" sldId="264"/>
            <ac:picMk id="7" creationId="{645FB148-CBB1-ECD6-9CAF-2FD409646C14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D1D4D-0A76-433C-99B2-EACEEF51F7FE}" type="datetimeFigureOut">
              <a:rPr lang="en-US" smtClean="0"/>
              <a:t>2/3/2024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F0E68-86E0-41E3-90FC-BCB9BC5346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9842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D1D4D-0A76-433C-99B2-EACEEF51F7FE}" type="datetimeFigureOut">
              <a:rPr lang="en-US" smtClean="0"/>
              <a:t>2/3/2024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F0E68-86E0-41E3-90FC-BCB9BC5346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7573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D1D4D-0A76-433C-99B2-EACEEF51F7FE}" type="datetimeFigureOut">
              <a:rPr lang="en-US" smtClean="0"/>
              <a:t>2/3/2024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F0E68-86E0-41E3-90FC-BCB9BC534681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894409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D1D4D-0A76-433C-99B2-EACEEF51F7FE}" type="datetimeFigureOut">
              <a:rPr lang="en-US" smtClean="0"/>
              <a:t>2/3/2024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F0E68-86E0-41E3-90FC-BCB9BC5346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4758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D1D4D-0A76-433C-99B2-EACEEF51F7FE}" type="datetimeFigureOut">
              <a:rPr lang="en-US" smtClean="0"/>
              <a:t>2/3/2024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F0E68-86E0-41E3-90FC-BCB9BC534681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004987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D1D4D-0A76-433C-99B2-EACEEF51F7FE}" type="datetimeFigureOut">
              <a:rPr lang="en-US" smtClean="0"/>
              <a:t>2/3/2024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F0E68-86E0-41E3-90FC-BCB9BC5346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8235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D1D4D-0A76-433C-99B2-EACEEF51F7FE}" type="datetimeFigureOut">
              <a:rPr lang="en-US" smtClean="0"/>
              <a:t>2/3/2024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F0E68-86E0-41E3-90FC-BCB9BC5346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76752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D1D4D-0A76-433C-99B2-EACEEF51F7FE}" type="datetimeFigureOut">
              <a:rPr lang="en-US" smtClean="0"/>
              <a:t>2/3/2024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F0E68-86E0-41E3-90FC-BCB9BC5346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9453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D1D4D-0A76-433C-99B2-EACEEF51F7FE}" type="datetimeFigureOut">
              <a:rPr lang="en-US" smtClean="0"/>
              <a:t>2/3/2024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F0E68-86E0-41E3-90FC-BCB9BC5346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3854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D1D4D-0A76-433C-99B2-EACEEF51F7FE}" type="datetimeFigureOut">
              <a:rPr lang="en-US" smtClean="0"/>
              <a:t>2/3/2024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F0E68-86E0-41E3-90FC-BCB9BC5346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4424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D1D4D-0A76-433C-99B2-EACEEF51F7FE}" type="datetimeFigureOut">
              <a:rPr lang="en-US" smtClean="0"/>
              <a:t>2/3/2024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F0E68-86E0-41E3-90FC-BCB9BC5346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6725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D1D4D-0A76-433C-99B2-EACEEF51F7FE}" type="datetimeFigureOut">
              <a:rPr lang="en-US" smtClean="0"/>
              <a:t>2/3/2024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F0E68-86E0-41E3-90FC-BCB9BC5346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5142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D1D4D-0A76-433C-99B2-EACEEF51F7FE}" type="datetimeFigureOut">
              <a:rPr lang="en-US" smtClean="0"/>
              <a:t>2/3/2024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F0E68-86E0-41E3-90FC-BCB9BC5346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2548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D1D4D-0A76-433C-99B2-EACEEF51F7FE}" type="datetimeFigureOut">
              <a:rPr lang="en-US" smtClean="0"/>
              <a:t>2/3/2024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F0E68-86E0-41E3-90FC-BCB9BC5346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8746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D1D4D-0A76-433C-99B2-EACEEF51F7FE}" type="datetimeFigureOut">
              <a:rPr lang="en-US" smtClean="0"/>
              <a:t>2/3/2024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F0E68-86E0-41E3-90FC-BCB9BC5346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7216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D1D4D-0A76-433C-99B2-EACEEF51F7FE}" type="datetimeFigureOut">
              <a:rPr lang="en-US" smtClean="0"/>
              <a:t>2/3/2024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F0E68-86E0-41E3-90FC-BCB9BC5346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7417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6D1D4D-0A76-433C-99B2-EACEEF51F7FE}" type="datetimeFigureOut">
              <a:rPr lang="en-US" smtClean="0"/>
              <a:t>2/3/2024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0CBF0E68-86E0-41E3-90FC-BCB9BC5346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3821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785D9-DCC7-DD2E-3C61-7F6F9BC917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4695" y="2404531"/>
            <a:ext cx="8950488" cy="1646302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PE 1 3.2 Loops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924C41-45F0-3135-28A9-39F42FFBD58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Programming Logic</a:t>
            </a:r>
          </a:p>
          <a:p>
            <a:endParaRPr lang="en-US" dirty="0"/>
          </a:p>
        </p:txBody>
      </p:sp>
      <p:sp>
        <p:nvSpPr>
          <p:cNvPr id="4" name="Freeform 5" descr="McHenry County College Logo">
            <a:extLst>
              <a:ext uri="{FF2B5EF4-FFF2-40B4-BE49-F238E27FC236}">
                <a16:creationId xmlns:a16="http://schemas.microsoft.com/office/drawing/2014/main" id="{E4981E2D-30B6-49ED-808B-E02A9238FC82}"/>
              </a:ext>
            </a:extLst>
          </p:cNvPr>
          <p:cNvSpPr/>
          <p:nvPr/>
        </p:nvSpPr>
        <p:spPr>
          <a:xfrm>
            <a:off x="1734445" y="543896"/>
            <a:ext cx="5092988" cy="1860638"/>
          </a:xfrm>
          <a:custGeom>
            <a:avLst/>
            <a:gdLst/>
            <a:ahLst/>
            <a:cxnLst/>
            <a:rect l="l" t="t" r="r" b="b"/>
            <a:pathLst>
              <a:path w="5092988" h="1860638">
                <a:moveTo>
                  <a:pt x="0" y="0"/>
                </a:moveTo>
                <a:lnTo>
                  <a:pt x="5092989" y="0"/>
                </a:lnTo>
                <a:lnTo>
                  <a:pt x="5092989" y="1860639"/>
                </a:lnTo>
                <a:lnTo>
                  <a:pt x="0" y="186063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2590953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artoon duck character in front of a computer">
            <a:extLst>
              <a:ext uri="{FF2B5EF4-FFF2-40B4-BE49-F238E27FC236}">
                <a16:creationId xmlns:a16="http://schemas.microsoft.com/office/drawing/2014/main" id="{6A220ABA-2E11-8EF0-39E1-ABB6DB30C55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13431"/>
          <a:stretch/>
        </p:blipFill>
        <p:spPr>
          <a:xfrm>
            <a:off x="4269854" y="-1"/>
            <a:ext cx="7922146" cy="6858001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7C9D19F-177E-9332-A271-74E62BEC11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3851123" cy="1320800"/>
          </a:xfrm>
        </p:spPr>
        <p:txBody>
          <a:bodyPr>
            <a:normAutofit/>
          </a:bodyPr>
          <a:lstStyle/>
          <a:p>
            <a:r>
              <a:rPr lang="en-US" dirty="0"/>
              <a:t>Objectives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449582-1CB4-07FE-C2B5-77C761CDF1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3851122" cy="38807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By the end of this lesson, you will be able to: </a:t>
            </a:r>
            <a:br>
              <a:rPr lang="en-US" dirty="0"/>
            </a:br>
            <a:endParaRPr lang="en-US" dirty="0"/>
          </a:p>
          <a:p>
            <a:r>
              <a:rPr lang="en-US" dirty="0"/>
              <a:t>Run conditional loops using the while statement</a:t>
            </a:r>
          </a:p>
          <a:p>
            <a:r>
              <a:rPr lang="en-US" dirty="0"/>
              <a:t>Create count-based loops using the for statement</a:t>
            </a:r>
          </a:p>
          <a:p>
            <a:r>
              <a:rPr lang="en-US" dirty="0"/>
              <a:t>Avoid the dreaded infinite loop!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5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7" name="Rectangle 28">
            <a:extLst>
              <a:ext uri="{FF2B5EF4-FFF2-40B4-BE49-F238E27FC236}">
                <a16:creationId xmlns:a16="http://schemas.microsoft.com/office/drawing/2014/main" id="{BF120A21-0841-4823-B0C4-28AEBCEF9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1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0554042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F477D-B942-1C50-5EF9-BE4871BD61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746" y="609600"/>
            <a:ext cx="3729076" cy="1320800"/>
          </a:xfrm>
        </p:spPr>
        <p:txBody>
          <a:bodyPr anchor="ctr">
            <a:normAutofit/>
          </a:bodyPr>
          <a:lstStyle/>
          <a:p>
            <a:r>
              <a:rPr lang="en-US" dirty="0"/>
              <a:t>While Loop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4CF42D-C3AE-79C8-6557-2778B026E0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167" y="2160589"/>
            <a:ext cx="3720916" cy="3560733"/>
          </a:xfrm>
        </p:spPr>
        <p:txBody>
          <a:bodyPr>
            <a:normAutofit/>
          </a:bodyPr>
          <a:lstStyle/>
          <a:p>
            <a:r>
              <a:rPr lang="en-US" dirty="0"/>
              <a:t>Set an initial value to the variable that will be checked</a:t>
            </a:r>
          </a:p>
          <a:p>
            <a:r>
              <a:rPr lang="en-US" dirty="0"/>
              <a:t>Check the variable with a while statement</a:t>
            </a:r>
          </a:p>
          <a:p>
            <a:r>
              <a:rPr lang="en-US" dirty="0"/>
              <a:t>Do something!</a:t>
            </a:r>
          </a:p>
          <a:p>
            <a:r>
              <a:rPr lang="en-US" dirty="0"/>
              <a:t>Increment the variable! OR Change a flag value!</a:t>
            </a:r>
          </a:p>
        </p:txBody>
      </p:sp>
      <p:pic>
        <p:nvPicPr>
          <p:cNvPr id="9" name="Picture 8" descr="Cartoon duck wearing purple jacket and standing in front of a chalkboard&#10;&#10;Description automatically generated">
            <a:extLst>
              <a:ext uri="{FF2B5EF4-FFF2-40B4-BE49-F238E27FC236}">
                <a16:creationId xmlns:a16="http://schemas.microsoft.com/office/drawing/2014/main" id="{2150D1EA-C226-4D4A-3A56-CDB1228F2D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035" y="875360"/>
            <a:ext cx="4602747" cy="4602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4475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20431-04F3-591E-7186-B835C8D8C0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Sample while loop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2B97CA2-87C4-292F-E400-A5D02F1C0C3E}"/>
              </a:ext>
            </a:extLst>
          </p:cNvPr>
          <p:cNvSpPr/>
          <p:nvPr/>
        </p:nvSpPr>
        <p:spPr>
          <a:xfrm>
            <a:off x="677334" y="1345783"/>
            <a:ext cx="6190938" cy="3421089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endParaRPr lang="en-US" sz="2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"Loop iteration"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+=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sz="2400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# Increment count</a:t>
            </a:r>
            <a:endParaRPr lang="en-US" sz="2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"Count is now"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pic>
        <p:nvPicPr>
          <p:cNvPr id="12" name="Picture 11" descr="Cartoon duck holding a computer">
            <a:extLst>
              <a:ext uri="{FF2B5EF4-FFF2-40B4-BE49-F238E27FC236}">
                <a16:creationId xmlns:a16="http://schemas.microsoft.com/office/drawing/2014/main" id="{79A8B483-DD57-CF13-38F1-5D7A836486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8762" y="645160"/>
            <a:ext cx="5110480" cy="511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5425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610750-71F2-D814-5F9D-2487BC8FF7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 anchor="t">
            <a:normAutofit/>
          </a:bodyPr>
          <a:lstStyle/>
          <a:p>
            <a:r>
              <a:rPr lang="en-US" dirty="0"/>
              <a:t>For loop with range, 3 arguments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879EF81-BC76-5C81-C8C0-B3F163052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34932" y="1930399"/>
            <a:ext cx="6107372" cy="1757181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95E639-CCA1-1750-C3CC-259D5CBF50DA}"/>
              </a:ext>
            </a:extLst>
          </p:cNvPr>
          <p:cNvSpPr txBox="1"/>
          <p:nvPr/>
        </p:nvSpPr>
        <p:spPr>
          <a:xfrm>
            <a:off x="788338" y="2436596"/>
            <a:ext cx="575396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05407B-AD69-712F-1798-2C5640415112}"/>
              </a:ext>
            </a:extLst>
          </p:cNvPr>
          <p:cNvSpPr txBox="1"/>
          <p:nvPr/>
        </p:nvSpPr>
        <p:spPr>
          <a:xfrm>
            <a:off x="677334" y="4467068"/>
            <a:ext cx="567849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1 – the starting number</a:t>
            </a:r>
          </a:p>
          <a:p>
            <a:r>
              <a:rPr lang="en-US" sz="2800" dirty="0"/>
              <a:t>10 – the ending number (not included!)</a:t>
            </a:r>
          </a:p>
          <a:p>
            <a:r>
              <a:rPr lang="en-US" sz="2800" dirty="0"/>
              <a:t>2 – the increment or step value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EDF32DFE-2219-08C0-4B66-BF843D7E05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38499"/>
            <a:ext cx="285656" cy="276999"/>
          </a:xfrm>
          <a:prstGeom prst="rect">
            <a:avLst/>
          </a:prstGeom>
          <a:solidFill>
            <a:srgbClr val="F5F5F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2D3B45"/>
                </a:solidFill>
                <a:effectLst/>
                <a:latin typeface="Lato Extended"/>
              </a:rPr>
              <a:t>).</a:t>
            </a:r>
            <a:r>
              <a:rPr kumimoji="0" lang="en-US" alt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1" name="Picture 10" descr="A cartoon duck wearing purple glasses and a hoodie">
            <a:extLst>
              <a:ext uri="{FF2B5EF4-FFF2-40B4-BE49-F238E27FC236}">
                <a16:creationId xmlns:a16="http://schemas.microsoft.com/office/drawing/2014/main" id="{522596D6-366D-278A-4C0B-6BC4F8DA93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7080" y="2172287"/>
            <a:ext cx="3205480" cy="3205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3561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9743DD-C6B9-A57E-E54F-6F0B42BD3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900493"/>
          </a:xfrm>
        </p:spPr>
        <p:txBody>
          <a:bodyPr/>
          <a:lstStyle/>
          <a:p>
            <a:r>
              <a:rPr lang="en-US" dirty="0"/>
              <a:t>For loop with 2 arguments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4DFB91-DF43-09E1-F50E-C8B1441A05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With two arguments you have the start and the end (not included) with a default step of 1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7D9B676-1C40-470C-7B6E-F16FAFBA1E97}"/>
              </a:ext>
            </a:extLst>
          </p:cNvPr>
          <p:cNvSpPr/>
          <p:nvPr/>
        </p:nvSpPr>
        <p:spPr>
          <a:xfrm>
            <a:off x="1094701" y="2934325"/>
            <a:ext cx="5964072" cy="1961866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# two arguments</a:t>
            </a:r>
            <a:endParaRPr lang="en-US" sz="2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36163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BDBFCD-D866-76B4-4991-985B27E6AE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41218"/>
          </a:xfrm>
        </p:spPr>
        <p:txBody>
          <a:bodyPr/>
          <a:lstStyle/>
          <a:p>
            <a:r>
              <a:rPr lang="en-US" dirty="0"/>
              <a:t>break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A3333C2-4E39-3B22-2095-4853E2E94E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784508" y="1136981"/>
            <a:ext cx="4662167" cy="2446728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# break</a:t>
            </a:r>
            <a:endParaRPr lang="en-US" sz="2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break</a:t>
            </a:r>
            <a:endParaRPr lang="en-US" sz="2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2A169C-1C8F-FCAC-B42E-52ADE0A6035E}"/>
              </a:ext>
            </a:extLst>
          </p:cNvPr>
          <p:cNvSpPr txBox="1"/>
          <p:nvPr/>
        </p:nvSpPr>
        <p:spPr>
          <a:xfrm>
            <a:off x="5710954" y="4520690"/>
            <a:ext cx="47357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Break can stop a loop before it loops through all items</a:t>
            </a:r>
          </a:p>
          <a:p>
            <a:r>
              <a:rPr lang="en-US" sz="2400" dirty="0"/>
              <a:t> – it completely leaves the loop</a:t>
            </a:r>
          </a:p>
        </p:txBody>
      </p:sp>
      <p:pic>
        <p:nvPicPr>
          <p:cNvPr id="6" name="Picture 5" descr="A cartoon duck kicking a wooden plank">
            <a:extLst>
              <a:ext uri="{FF2B5EF4-FFF2-40B4-BE49-F238E27FC236}">
                <a16:creationId xmlns:a16="http://schemas.microsoft.com/office/drawing/2014/main" id="{AF82AF57-96D1-D16E-654D-AB37707B83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599" y="1637088"/>
            <a:ext cx="4389204" cy="4389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8523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F66E21-7F3C-A410-43AC-135C2595AB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BD4874C-8055-117A-EF49-8B2CB477D87F}"/>
              </a:ext>
            </a:extLst>
          </p:cNvPr>
          <p:cNvSpPr/>
          <p:nvPr/>
        </p:nvSpPr>
        <p:spPr>
          <a:xfrm>
            <a:off x="677334" y="1270000"/>
            <a:ext cx="4878515" cy="2671580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# Continue</a:t>
            </a:r>
            <a:endParaRPr lang="en-US" sz="28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%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continue</a:t>
            </a:r>
            <a:endParaRPr lang="en-US" sz="28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ED50D3-3226-FACE-B98A-CC8D203CBAA1}"/>
              </a:ext>
            </a:extLst>
          </p:cNvPr>
          <p:cNvSpPr txBox="1"/>
          <p:nvPr/>
        </p:nvSpPr>
        <p:spPr>
          <a:xfrm>
            <a:off x="677334" y="4433838"/>
            <a:ext cx="357515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The "</a:t>
            </a:r>
            <a:r>
              <a:rPr lang="en-US" sz="3200" dirty="0"/>
              <a:t>continue</a:t>
            </a:r>
            <a:r>
              <a:rPr lang="en-US" sz="2800" dirty="0"/>
              <a:t>" statement skips the current iteration of a loop and proceeds to the next one.</a:t>
            </a:r>
          </a:p>
        </p:txBody>
      </p:sp>
      <p:pic>
        <p:nvPicPr>
          <p:cNvPr id="7" name="Picture 6" descr="A duck wearing a purple hoodie pointing at a duck&#10;&#10;saying continue">
            <a:extLst>
              <a:ext uri="{FF2B5EF4-FFF2-40B4-BE49-F238E27FC236}">
                <a16:creationId xmlns:a16="http://schemas.microsoft.com/office/drawing/2014/main" id="{A4F38503-2622-90CE-9887-E53FEAB750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1120" y="1270000"/>
            <a:ext cx="3995699" cy="3995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8681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35E5ED-6C28-6488-AB04-B518579880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Else with a loop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FE27EB-39C9-F4F7-6EB8-B76499DBE6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 will execute at the end of a loop UNLESS</a:t>
            </a:r>
            <a:br>
              <a:rPr lang="en-US" dirty="0"/>
            </a:br>
            <a:r>
              <a:rPr lang="en-US" dirty="0"/>
              <a:t> interrupted by a break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55EE3A0-B951-38FE-F17B-C02DD583AA99}"/>
              </a:ext>
            </a:extLst>
          </p:cNvPr>
          <p:cNvSpPr/>
          <p:nvPr/>
        </p:nvSpPr>
        <p:spPr>
          <a:xfrm>
            <a:off x="471251" y="2956129"/>
            <a:ext cx="6100997" cy="2623278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# Else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break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"Loop completed without break"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pic>
        <p:nvPicPr>
          <p:cNvPr id="7" name="Picture 6" descr="Cartoon duck standing in front of a chalkboard">
            <a:extLst>
              <a:ext uri="{FF2B5EF4-FFF2-40B4-BE49-F238E27FC236}">
                <a16:creationId xmlns:a16="http://schemas.microsoft.com/office/drawing/2014/main" id="{645FB148-CBB1-ECD6-9CAF-2FD409646C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227" b="96094" l="1270" r="94434">
                        <a14:foregroundMark x1="2148" y1="22461" x2="75391" y2="41211"/>
                        <a14:foregroundMark x1="75391" y1="41211" x2="76563" y2="41992"/>
                        <a14:foregroundMark x1="20313" y1="80859" x2="47559" y2="76367"/>
                        <a14:foregroundMark x1="47559" y1="76367" x2="69531" y2="77344"/>
                        <a14:foregroundMark x1="69531" y1="77344" x2="90625" y2="68848"/>
                        <a14:foregroundMark x1="90625" y1="68848" x2="76172" y2="55664"/>
                        <a14:foregroundMark x1="76172" y1="55664" x2="73047" y2="18555"/>
                        <a14:foregroundMark x1="62207" y1="26660" x2="79883" y2="18457"/>
                        <a14:foregroundMark x1="79883" y1="18457" x2="84766" y2="30859"/>
                        <a14:foregroundMark x1="84766" y1="30859" x2="83203" y2="30859"/>
                        <a14:foregroundMark x1="68555" y1="10547" x2="12207" y2="12598"/>
                        <a14:foregroundMark x1="12207" y1="12598" x2="1074" y2="26270"/>
                        <a14:foregroundMark x1="1074" y1="26270" x2="1367" y2="38281"/>
                        <a14:foregroundMark x1="1367" y1="38281" x2="10059" y2="60059"/>
                        <a14:foregroundMark x1="10059" y1="60059" x2="26953" y2="69141"/>
                        <a14:foregroundMark x1="26953" y1="69141" x2="69922" y2="65430"/>
                        <a14:foregroundMark x1="83594" y1="41992" x2="78906" y2="28613"/>
                        <a14:foregroundMark x1="78906" y1="28613" x2="80176" y2="16895"/>
                        <a14:foregroundMark x1="80176" y1="16895" x2="55566" y2="8887"/>
                        <a14:foregroundMark x1="55566" y1="8887" x2="41992" y2="12305"/>
                        <a14:foregroundMark x1="41992" y1="12305" x2="1758" y2="9180"/>
                        <a14:foregroundMark x1="4883" y1="5957" x2="32910" y2="7617"/>
                        <a14:foregroundMark x1="32910" y1="7617" x2="47559" y2="7227"/>
                        <a14:foregroundMark x1="47559" y1="7227" x2="79688" y2="9473"/>
                        <a14:foregroundMark x1="72070" y1="62305" x2="65430" y2="35449"/>
                        <a14:foregroundMark x1="65430" y1="35449" x2="70313" y2="25879"/>
                        <a14:foregroundMark x1="33203" y1="85352" x2="22363" y2="88184"/>
                        <a14:foregroundMark x1="22363" y1="88184" x2="22363" y2="88184"/>
                        <a14:foregroundMark x1="69629" y1="82910" x2="57910" y2="92871"/>
                        <a14:foregroundMark x1="57910" y1="92871" x2="55566" y2="93750"/>
                        <a14:foregroundMark x1="83887" y1="86035" x2="86719" y2="96191"/>
                        <a14:foregroundMark x1="94434" y1="80859" x2="81641" y2="92383"/>
                        <a14:foregroundMark x1="81641" y1="92383" x2="14355" y2="87598"/>
                        <a14:foregroundMark x1="14355" y1="87598" x2="35156" y2="80566"/>
                        <a14:foregroundMark x1="35156" y1="80566" x2="66699" y2="78906"/>
                        <a14:foregroundMark x1="66699" y1="78906" x2="47168" y2="74902"/>
                        <a14:foregroundMark x1="47949" y1="95801" x2="11914" y2="90918"/>
                        <a14:foregroundMark x1="11914" y1="90918" x2="7129" y2="71973"/>
                        <a14:foregroundMark x1="7129" y1="71973" x2="62109" y2="54492"/>
                        <a14:foregroundMark x1="62109" y1="54492" x2="69141" y2="37598"/>
                        <a14:foregroundMark x1="69141" y1="37598" x2="74902" y2="50879"/>
                        <a14:foregroundMark x1="74902" y1="50879" x2="70605" y2="55957"/>
                        <a14:foregroundMark x1="54883" y1="70703" x2="49316" y2="71680"/>
                        <a14:foregroundMark x1="51758" y1="14746" x2="68750" y2="11426"/>
                        <a14:foregroundMark x1="68750" y1="11426" x2="80762" y2="11914"/>
                        <a14:foregroundMark x1="29395" y1="76660" x2="13672" y2="800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2408" y="816638"/>
            <a:ext cx="2983187" cy="2983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408471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Custom 2">
      <a:dk1>
        <a:srgbClr val="4B3190"/>
      </a:dk1>
      <a:lt1>
        <a:sysClr val="window" lastClr="FFFFFF"/>
      </a:lt1>
      <a:dk2>
        <a:srgbClr val="AF282E"/>
      </a:dk2>
      <a:lt2>
        <a:srgbClr val="EBEBEB"/>
      </a:lt2>
      <a:accent1>
        <a:srgbClr val="4B3190"/>
      </a:accent1>
      <a:accent2>
        <a:srgbClr val="FDBB30"/>
      </a:accent2>
      <a:accent3>
        <a:srgbClr val="00B0C7"/>
      </a:accent3>
      <a:accent4>
        <a:srgbClr val="74B843"/>
      </a:accent4>
      <a:accent5>
        <a:srgbClr val="82F0FF"/>
      </a:accent5>
      <a:accent6>
        <a:srgbClr val="8A71CE"/>
      </a:accent6>
      <a:hlink>
        <a:srgbClr val="00B0C7"/>
      </a:hlink>
      <a:folHlink>
        <a:srgbClr val="89A1B4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199</TotalTime>
  <Words>334</Words>
  <Application>Microsoft Office PowerPoint</Application>
  <PresentationFormat>Widescreen</PresentationFormat>
  <Paragraphs>53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Consolas</vt:lpstr>
      <vt:lpstr>Lato Extended</vt:lpstr>
      <vt:lpstr>Trebuchet MS</vt:lpstr>
      <vt:lpstr>Wingdings 3</vt:lpstr>
      <vt:lpstr>Facet</vt:lpstr>
      <vt:lpstr>PE 1 3.2 Loops</vt:lpstr>
      <vt:lpstr>Objectives </vt:lpstr>
      <vt:lpstr>While Loop steps</vt:lpstr>
      <vt:lpstr>Sample while loop</vt:lpstr>
      <vt:lpstr>For loop with range, 3 arguments</vt:lpstr>
      <vt:lpstr>For loop with 2 arguments</vt:lpstr>
      <vt:lpstr>break</vt:lpstr>
      <vt:lpstr>Continue</vt:lpstr>
      <vt:lpstr>Else with a loop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 Comments</dc:title>
  <dc:creator>Meri Kasprak</dc:creator>
  <cp:lastModifiedBy>Meri Kasprak</cp:lastModifiedBy>
  <cp:revision>5</cp:revision>
  <dcterms:created xsi:type="dcterms:W3CDTF">2023-10-29T22:11:05Z</dcterms:created>
  <dcterms:modified xsi:type="dcterms:W3CDTF">2024-02-04T01:25:43Z</dcterms:modified>
</cp:coreProperties>
</file>